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281" r:id="rId6"/>
    <p:sldId id="282" r:id="rId7"/>
    <p:sldId id="326" r:id="rId8"/>
    <p:sldId id="327" r:id="rId9"/>
    <p:sldId id="328" r:id="rId10"/>
    <p:sldId id="329" r:id="rId11"/>
    <p:sldId id="333" r:id="rId12"/>
    <p:sldId id="330" r:id="rId13"/>
    <p:sldId id="332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6C873-74F8-4B41-BAB8-68384176DFB6}" v="41" dt="2024-07-15T14:56:56.252"/>
    <p1510:client id="{5B25B73E-743D-42F9-B770-2A73CF8A7D6E}" v="11" dt="2024-07-15T16:21:56.258"/>
    <p1510:client id="{B17D377E-4AD1-4D14-B1AD-8C7F18BF0202}" v="136" dt="2024-07-15T15:45:18.893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2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2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6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nalg123/vsdflow/blob/master/READ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tn64OU1GA7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3000" dirty="0">
                <a:solidFill>
                  <a:schemeClr val="tx1"/>
                </a:solidFill>
                <a:latin typeface="+mn-lt"/>
              </a:rPr>
              <a:t>Installation Process </a:t>
            </a:r>
            <a:r>
              <a:rPr lang="en-US" sz="3000" dirty="0" smtClean="0">
                <a:solidFill>
                  <a:schemeClr val="tx1"/>
                </a:solidFill>
                <a:latin typeface="+mn-lt"/>
              </a:rPr>
              <a:t>for</a:t>
            </a:r>
            <a:r>
              <a:rPr lang="en-US" sz="3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+mn-lt"/>
              </a:rPr>
              <a:t>VSDFlow</a:t>
            </a:r>
            <a:endParaRPr lang="en-US" sz="3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52EA8-4260-FBE6-FFBF-9269D574E2DA}"/>
              </a:ext>
            </a:extLst>
          </p:cNvPr>
          <p:cNvSpPr txBox="1"/>
          <p:nvPr/>
        </p:nvSpPr>
        <p:spPr>
          <a:xfrm>
            <a:off x="62752" y="179294"/>
            <a:ext cx="276442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latin typeface="Aptos Display"/>
              </a:rPr>
              <a:t>Created By:  </a:t>
            </a:r>
            <a:r>
              <a:rPr lang="en-IN" dirty="0" smtClean="0">
                <a:latin typeface="Aptos Display"/>
              </a:rPr>
              <a:t>Group - 4</a:t>
            </a:r>
            <a:r>
              <a:rPr lang="en-IN" dirty="0">
                <a:latin typeface="Aptos Display"/>
              </a:rPr>
              <a:t>  </a:t>
            </a:r>
            <a:endParaRPr lang="en-IN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ptos Display"/>
              </a:rPr>
              <a:t>Tirth </a:t>
            </a:r>
            <a:r>
              <a:rPr lang="en-IN" dirty="0">
                <a:latin typeface="Aptos Display"/>
              </a:rPr>
              <a:t>Chauhan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 Display"/>
              </a:rPr>
              <a:t>Shahid Chopda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Aptos Display"/>
              </a:rPr>
              <a:t>Nandni </a:t>
            </a:r>
            <a:r>
              <a:rPr lang="en-IN" dirty="0">
                <a:latin typeface="Aptos Display"/>
              </a:rPr>
              <a:t>Vajani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 Display"/>
              </a:rPr>
              <a:t>Hani Prajapati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Aptos Display"/>
              </a:rPr>
              <a:t>Harsh Kapadiya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ptos Display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FFC65-3E93-1643-2529-DA5C5ACEEE12}"/>
              </a:ext>
            </a:extLst>
          </p:cNvPr>
          <p:cNvSpPr txBox="1"/>
          <p:nvPr/>
        </p:nvSpPr>
        <p:spPr>
          <a:xfrm>
            <a:off x="4935162" y="3499462"/>
            <a:ext cx="414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Step-by-Step Guide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B9271-2F55-0A9A-2D8D-76D132802366}"/>
              </a:ext>
            </a:extLst>
          </p:cNvPr>
          <p:cNvSpPr txBox="1"/>
          <p:nvPr/>
        </p:nvSpPr>
        <p:spPr>
          <a:xfrm>
            <a:off x="9974424" y="179294"/>
            <a:ext cx="229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Aptos Display" panose="020B0004020202020204" pitchFamily="34" charset="0"/>
              </a:rPr>
              <a:t>Date:16/07/2024</a:t>
            </a:r>
          </a:p>
          <a:p>
            <a:endParaRPr lang="en-IN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1" y="-270869"/>
            <a:ext cx="6469713" cy="637054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Aptos Display" panose="020B00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11" y="410780"/>
            <a:ext cx="11286138" cy="7019365"/>
          </a:xfrm>
        </p:spPr>
        <p:txBody>
          <a:bodyPr>
            <a:noAutofit/>
          </a:bodyPr>
          <a:lstStyle/>
          <a:p>
            <a:pPr algn="ctr"/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For Vsdflow Installation:</a:t>
            </a:r>
            <a:endParaRPr lang="en-US" sz="1800" dirty="0">
              <a:solidFill>
                <a:schemeClr val="tx1"/>
              </a:solidFill>
            </a:endParaRPr>
          </a:p>
          <a:p>
            <a:pPr algn="ctr"/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  Git :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hlinkClick r:id="rId3"/>
              </a:rPr>
              <a:t>github.com/kunalg123/vsdflow/blob/master/README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                                    YouTube : 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https://www.youtube.com/watch?v=tn64OU1GA7I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                                 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                              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                         For Ubuntu Setup On </a:t>
            </a:r>
            <a:r>
              <a:rPr lang="en-IN" sz="1800" dirty="0" smtClean="0">
                <a:solidFill>
                  <a:schemeClr val="tx1"/>
                </a:solidFill>
              </a:rPr>
              <a:t>VMware: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                       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                              </a:t>
            </a:r>
            <a:r>
              <a:rPr lang="en-US" sz="1800" dirty="0">
                <a:solidFill>
                  <a:schemeClr val="tx1"/>
                </a:solidFill>
              </a:rPr>
              <a:t>YouTube : https://www.youtube.com/watch?v=SgfrHKg81Qc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8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09" y="92253"/>
            <a:ext cx="3054160" cy="63705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Introduction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10" y="408267"/>
            <a:ext cx="11333719" cy="6449733"/>
          </a:xfrm>
        </p:spPr>
        <p:txBody>
          <a:bodyPr vert="horz" lIns="91440" tIns="0" rIns="91440" bIns="0" rtlCol="0" anchor="t">
            <a:normAutofit/>
          </a:bodyPr>
          <a:lstStyle/>
          <a:p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indent="-347345" algn="just"/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Vsdflow is a tool designed for the VLSI (Very Large Scale Integration) physical design process, which involves the transformation of a high-level design into a detailed physical representation that can be fabricated on a semiconductor chip. This tool is used by engineers to streamline and optimize the various stages of physical design, ensuring efficient and reliable chip manufacturing.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indent="-347345" algn="just"/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Vsdflow: Key Features and Capabilities         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Floor planning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Placement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Routing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Clock Tree Synthesis (CTS)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Timing Analysis and Optimization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Power Analysis and Optimization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DRC and LVS Verification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Signoff and Tape out</a:t>
            </a:r>
            <a:endParaRPr lang="en-US" sz="2000" dirty="0">
              <a:solidFill>
                <a:schemeClr val="tx1"/>
              </a:solidFill>
              <a:cs typeface="Sabon Next LT"/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6B693D-AB72-1F2E-8A2A-D3DE6154B31A}"/>
              </a:ext>
            </a:extLst>
          </p:cNvPr>
          <p:cNvSpPr txBox="1"/>
          <p:nvPr/>
        </p:nvSpPr>
        <p:spPr>
          <a:xfrm>
            <a:off x="2658035" y="0"/>
            <a:ext cx="6104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+mj-lt"/>
              </a:rPr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76278-A420-C6E4-D142-587D4E551997}"/>
              </a:ext>
            </a:extLst>
          </p:cNvPr>
          <p:cNvSpPr txBox="1"/>
          <p:nvPr/>
        </p:nvSpPr>
        <p:spPr>
          <a:xfrm>
            <a:off x="2658034" y="457199"/>
            <a:ext cx="9184341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000" dirty="0"/>
              <a:t>Hardware Requirements: Minimum and recommended system specifications for running vsdflow on </a:t>
            </a:r>
            <a:r>
              <a:rPr lang="en-IN" sz="2000" dirty="0" smtClean="0"/>
              <a:t>Ubuntu with VM</a:t>
            </a:r>
            <a:r>
              <a:rPr lang="en-IN" sz="2000" dirty="0"/>
              <a:t>.</a:t>
            </a:r>
          </a:p>
          <a:p>
            <a:endParaRPr lang="en-IN" sz="2000" dirty="0"/>
          </a:p>
          <a:p>
            <a:r>
              <a:rPr lang="en-IN" sz="2000" dirty="0"/>
              <a:t>Software Requirements: Windows OS, virtualization software (e.g., VirtualBox or VMware), Ubuntu ISO file</a:t>
            </a:r>
            <a:r>
              <a:rPr lang="en-IN" sz="2000" dirty="0">
                <a:latin typeface="Aptos Display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7" y="2545614"/>
            <a:ext cx="3251200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80" y="2545613"/>
            <a:ext cx="5719665" cy="32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1" y="178963"/>
            <a:ext cx="6469713" cy="637054"/>
          </a:xfrm>
        </p:spPr>
        <p:txBody>
          <a:bodyPr/>
          <a:lstStyle/>
          <a:p>
            <a:r>
              <a:rPr lang="en-IN" sz="2400" dirty="0" smtClean="0">
                <a:solidFill>
                  <a:schemeClr val="tx1"/>
                </a:solidFill>
              </a:rPr>
              <a:t>UPDATING UBUNTU</a:t>
            </a:r>
            <a:r>
              <a:rPr lang="en-IN" sz="2400" dirty="0">
                <a:latin typeface="Aptos Display" panose="020B0004020202020204" pitchFamily="34" charset="0"/>
              </a:rPr>
              <a:t/>
            </a:r>
            <a:br>
              <a:rPr lang="en-IN" sz="2400" dirty="0">
                <a:latin typeface="Aptos Display" panose="020B00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5" y="466530"/>
            <a:ext cx="4068147" cy="6391469"/>
          </a:xfrm>
        </p:spPr>
        <p:txBody>
          <a:bodyPr>
            <a:noAutofit/>
          </a:bodyPr>
          <a:lstStyle/>
          <a:p>
            <a:endParaRPr lang="en-I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1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Open the terminal and run</a:t>
            </a:r>
            <a:r>
              <a:rPr lang="en-IN" sz="1800" dirty="0" smtClean="0">
                <a:solidFill>
                  <a:schemeClr val="tx1"/>
                </a:solidFill>
              </a:rPr>
              <a:t>: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Run below listed commands</a:t>
            </a:r>
          </a:p>
          <a:p>
            <a:r>
              <a:rPr lang="en-IN" sz="1800" b="1" dirty="0" smtClean="0">
                <a:solidFill>
                  <a:schemeClr val="tx1"/>
                </a:solidFill>
              </a:rPr>
              <a:t>bash</a:t>
            </a:r>
          </a:p>
          <a:p>
            <a:r>
              <a:rPr lang="en-IN" sz="1800" b="1" dirty="0" smtClean="0">
                <a:solidFill>
                  <a:schemeClr val="tx1"/>
                </a:solidFill>
              </a:rPr>
              <a:t>sudo </a:t>
            </a:r>
            <a:r>
              <a:rPr lang="en-IN" sz="1800" b="1" dirty="0">
                <a:solidFill>
                  <a:schemeClr val="tx1"/>
                </a:solidFill>
              </a:rPr>
              <a:t>apt update</a:t>
            </a:r>
          </a:p>
          <a:p>
            <a:r>
              <a:rPr lang="en-IN" sz="1800" b="1" dirty="0">
                <a:solidFill>
                  <a:schemeClr val="tx1"/>
                </a:solidFill>
              </a:rPr>
              <a:t>sudo apt </a:t>
            </a:r>
            <a:r>
              <a:rPr lang="en-IN" sz="1800" b="1" dirty="0" smtClean="0">
                <a:solidFill>
                  <a:schemeClr val="tx1"/>
                </a:solidFill>
              </a:rPr>
              <a:t>upgrade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2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Installing Essential Tools</a:t>
            </a:r>
            <a:r>
              <a:rPr lang="en-IN" sz="1800" dirty="0" smtClean="0">
                <a:solidFill>
                  <a:schemeClr val="tx1"/>
                </a:solidFill>
              </a:rPr>
              <a:t>: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Run below listed commands</a:t>
            </a:r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bash</a:t>
            </a:r>
            <a:endParaRPr lang="en-IN" sz="1800" b="1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sudo </a:t>
            </a:r>
            <a:r>
              <a:rPr lang="en-IN" sz="1800" b="1" dirty="0">
                <a:solidFill>
                  <a:schemeClr val="tx1"/>
                </a:solidFill>
              </a:rPr>
              <a:t>apt install build-essential</a:t>
            </a:r>
          </a:p>
          <a:p>
            <a:r>
              <a:rPr lang="en-IN" sz="1800" b="1" dirty="0">
                <a:solidFill>
                  <a:schemeClr val="tx1"/>
                </a:solidFill>
              </a:rPr>
              <a:t>sudo apt install gcc g++ make</a:t>
            </a:r>
          </a:p>
          <a:p>
            <a:endParaRPr lang="en-IN" sz="1800" dirty="0">
              <a:solidFill>
                <a:schemeClr val="tx1"/>
              </a:solidFill>
              <a:latin typeface="Aptos Display" panose="020B00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92" y="497492"/>
            <a:ext cx="7025951" cy="25349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91" y="3083194"/>
            <a:ext cx="7025951" cy="19999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91" y="5128505"/>
            <a:ext cx="7025951" cy="16841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1845" y="5999584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*Bold </a:t>
            </a:r>
            <a:r>
              <a:rPr lang="en-IN" dirty="0" smtClean="0"/>
              <a:t>text indicates commands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125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86" y="-206561"/>
            <a:ext cx="8467279" cy="637054"/>
          </a:xfrm>
        </p:spPr>
        <p:txBody>
          <a:bodyPr/>
          <a:lstStyle/>
          <a:p>
            <a:r>
              <a:rPr lang="en-IN" sz="2400" dirty="0" smtClean="0">
                <a:solidFill>
                  <a:schemeClr val="tx1"/>
                </a:solidFill>
              </a:rPr>
              <a:t>Git installation and </a:t>
            </a:r>
            <a:r>
              <a:rPr lang="en-IN" sz="2400" dirty="0">
                <a:solidFill>
                  <a:schemeClr val="tx1"/>
                </a:solidFill>
              </a:rPr>
              <a:t>Repository cloning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1" y="777749"/>
            <a:ext cx="5630773" cy="453739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1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Installation Of git 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</a:t>
            </a:r>
            <a:r>
              <a:rPr lang="en-IN" sz="1800" dirty="0" smtClean="0">
                <a:solidFill>
                  <a:schemeClr val="tx1"/>
                </a:solidFill>
              </a:rPr>
              <a:t>listed commands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b="1" dirty="0">
                <a:solidFill>
                  <a:schemeClr val="tx1"/>
                </a:solidFill>
              </a:rPr>
              <a:t>sudo apt-get install </a:t>
            </a:r>
            <a:r>
              <a:rPr lang="en-IN" sz="1800" b="1" dirty="0" smtClean="0">
                <a:solidFill>
                  <a:schemeClr val="tx1"/>
                </a:solidFill>
              </a:rPr>
              <a:t>git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2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Cloning Repository 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</a:t>
            </a:r>
            <a:r>
              <a:rPr lang="en-IN" sz="1800" dirty="0" smtClean="0">
                <a:solidFill>
                  <a:schemeClr val="tx1"/>
                </a:solidFill>
              </a:rPr>
              <a:t>commands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git </a:t>
            </a:r>
            <a:r>
              <a:rPr lang="en-IN" sz="1800" b="1" dirty="0">
                <a:solidFill>
                  <a:schemeClr val="tx1"/>
                </a:solidFill>
              </a:rPr>
              <a:t>clone https://github.com/kunalg123/vsdflow.git</a:t>
            </a:r>
          </a:p>
          <a:p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5" y="601037"/>
            <a:ext cx="7284186" cy="2827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5" y="4350409"/>
            <a:ext cx="7284186" cy="22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1" y="-270869"/>
            <a:ext cx="6469713" cy="637054"/>
          </a:xfrm>
        </p:spPr>
        <p:txBody>
          <a:bodyPr/>
          <a:lstStyle/>
          <a:p>
            <a:r>
              <a:rPr lang="en-IN" sz="2400" dirty="0">
                <a:solidFill>
                  <a:schemeClr val="tx1"/>
                </a:solidFill>
              </a:rPr>
              <a:t>installation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04" y="628458"/>
            <a:ext cx="5898776" cy="562305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tx1"/>
                </a:solidFill>
              </a:rPr>
              <a:t>Step</a:t>
            </a:r>
            <a:r>
              <a:rPr lang="en-IN" sz="1800" dirty="0" smtClean="0">
                <a:solidFill>
                  <a:schemeClr val="tx1"/>
                </a:solidFill>
              </a:rPr>
              <a:t> 1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Getting in to vsdflow directory: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</a:t>
            </a:r>
            <a:r>
              <a:rPr lang="en-IN" sz="1800" dirty="0" smtClean="0">
                <a:solidFill>
                  <a:schemeClr val="tx1"/>
                </a:solidFill>
              </a:rPr>
              <a:t>commands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>
                <a:solidFill>
                  <a:schemeClr val="tx1"/>
                </a:solidFill>
              </a:rPr>
              <a:t>c</a:t>
            </a:r>
            <a:r>
              <a:rPr lang="en-IN" sz="1800" b="1" dirty="0" smtClean="0">
                <a:solidFill>
                  <a:schemeClr val="tx1"/>
                </a:solidFill>
              </a:rPr>
              <a:t>d vsdflow</a:t>
            </a:r>
          </a:p>
          <a:p>
            <a:endParaRPr lang="en-IN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2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Changing permission to read, write and execute: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commands</a:t>
            </a:r>
          </a:p>
          <a:p>
            <a:endParaRPr lang="en-IN" sz="1800" dirty="0"/>
          </a:p>
          <a:p>
            <a:r>
              <a:rPr lang="en-IN" sz="1800" b="1" dirty="0">
                <a:solidFill>
                  <a:schemeClr val="tx1"/>
                </a:solidFill>
              </a:rPr>
              <a:t>chmod 777 opensource_eda_tool_install.sh</a:t>
            </a:r>
            <a:endParaRPr lang="en-IN" sz="1800" b="1" dirty="0" smtClean="0">
              <a:solidFill>
                <a:schemeClr val="tx1"/>
              </a:solidFill>
            </a:endParaRPr>
          </a:p>
          <a:p>
            <a:endParaRPr lang="en-IN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chemeClr val="tx1"/>
                </a:solidFill>
              </a:rPr>
              <a:t>Step 3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dirty="0" smtClean="0">
                <a:solidFill>
                  <a:schemeClr val="tx1"/>
                </a:solidFill>
              </a:rPr>
              <a:t>Executing script “opensource_eda_tool_install.sh”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commands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  <a:p>
            <a:r>
              <a:rPr lang="en-IN" sz="1800" b="1" dirty="0"/>
              <a:t>.</a:t>
            </a:r>
            <a:r>
              <a:rPr lang="en-IN" sz="1800" b="1" dirty="0">
                <a:solidFill>
                  <a:schemeClr val="tx1"/>
                </a:solidFill>
              </a:rPr>
              <a:t>/opensource_eda_tool_install.sh</a:t>
            </a:r>
          </a:p>
          <a:p>
            <a:endParaRPr lang="en-IN" sz="1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48" y="514754"/>
            <a:ext cx="5833392" cy="556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48" y="1219631"/>
            <a:ext cx="5833391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1" y="-270869"/>
            <a:ext cx="6469713" cy="63705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Verification and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20" y="553814"/>
            <a:ext cx="4478511" cy="6080251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Running a Test Project</a:t>
            </a:r>
            <a:r>
              <a:rPr lang="en-US" sz="18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Step 1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Running </a:t>
            </a:r>
            <a:r>
              <a:rPr lang="en-US" sz="1800" dirty="0" err="1" smtClean="0">
                <a:solidFill>
                  <a:schemeClr val="tx1"/>
                </a:solidFill>
              </a:rPr>
              <a:t>vsdflow</a:t>
            </a:r>
            <a:r>
              <a:rPr lang="en-US" sz="1800" dirty="0" smtClean="0">
                <a:solidFill>
                  <a:schemeClr val="tx1"/>
                </a:solidFill>
              </a:rPr>
              <a:t> with test project: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commands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IN" sz="1800" b="1" dirty="0">
                <a:solidFill>
                  <a:schemeClr val="tx1"/>
                </a:solidFill>
              </a:rPr>
              <a:t>./vsdflow </a:t>
            </a:r>
            <a:r>
              <a:rPr lang="en-IN" sz="1800" b="1" dirty="0" smtClean="0">
                <a:solidFill>
                  <a:schemeClr val="tx1"/>
                </a:solidFill>
              </a:rPr>
              <a:t>spi_slave_design_details.csv</a:t>
            </a:r>
            <a:endParaRPr lang="en-US" sz="1800" b="1" dirty="0">
              <a:solidFill>
                <a:schemeClr val="tx1"/>
              </a:solidFill>
            </a:endParaRPr>
          </a:p>
          <a:p>
            <a:endParaRPr lang="en-US" sz="18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Step 2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Directing into output Directory:</a:t>
            </a:r>
          </a:p>
          <a:p>
            <a:r>
              <a:rPr lang="en-IN" sz="1800" dirty="0">
                <a:solidFill>
                  <a:schemeClr val="tx1"/>
                </a:solidFill>
              </a:rPr>
              <a:t>Run below listed commands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cd outdir_spi_slave</a:t>
            </a:r>
            <a:endParaRPr lang="en-US" sz="1800" b="1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Step 3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Open Project in qflow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IN" sz="1800" dirty="0">
                <a:solidFill>
                  <a:schemeClr val="tx1"/>
                </a:solidFill>
              </a:rPr>
              <a:t>Run below listed commands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chemeClr val="tx1"/>
                </a:solidFill>
              </a:rPr>
              <a:t>qflow display spi_slave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1" y="553814"/>
            <a:ext cx="6596742" cy="3475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1" y="4217119"/>
            <a:ext cx="6596742" cy="19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5872"/>
            <a:ext cx="4889241" cy="45719"/>
          </a:xfrm>
        </p:spPr>
        <p:txBody>
          <a:bodyPr/>
          <a:lstStyle/>
          <a:p>
            <a:endParaRPr lang="en-IN" sz="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514707"/>
            <a:ext cx="11120042" cy="6110028"/>
          </a:xfrm>
        </p:spPr>
      </p:pic>
      <p:sp>
        <p:nvSpPr>
          <p:cNvPr id="5" name="TextBox 4"/>
          <p:cNvSpPr txBox="1"/>
          <p:nvPr/>
        </p:nvSpPr>
        <p:spPr>
          <a:xfrm>
            <a:off x="522515" y="0"/>
            <a:ext cx="54957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QFLOW GUI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29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11" y="-270869"/>
            <a:ext cx="6469713" cy="637054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Overview of vsdFlow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EE8A52-1882-833C-F8DD-481B13F8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10" y="410780"/>
            <a:ext cx="11286139" cy="6241947"/>
          </a:xfrm>
        </p:spPr>
        <p:txBody>
          <a:bodyPr>
            <a:noAutofit/>
          </a:bodyPr>
          <a:lstStyle/>
          <a:p>
            <a:r>
              <a:rPr lang="en-IN" sz="1800" b="1" dirty="0" smtClean="0">
                <a:solidFill>
                  <a:schemeClr val="tx1"/>
                </a:solidFill>
              </a:rPr>
              <a:t>1. Yosys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RTL Synthesis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</a:t>
            </a:r>
            <a:r>
              <a:rPr lang="en-IN" sz="1800" dirty="0" smtClean="0">
                <a:solidFill>
                  <a:schemeClr val="tx1"/>
                </a:solidFill>
              </a:rPr>
              <a:t>   Converts </a:t>
            </a:r>
            <a:r>
              <a:rPr lang="en-IN" sz="1800" dirty="0">
                <a:solidFill>
                  <a:schemeClr val="tx1"/>
                </a:solidFill>
              </a:rPr>
              <a:t>RTL to gate-level netlist; optimizes performance/area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marL="0" lvl="1" indent="0">
              <a:buNone/>
            </a:pPr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2.blifFanout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High Fanout Net (HFN) Synthesis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Manages </a:t>
            </a:r>
            <a:r>
              <a:rPr lang="en-IN" sz="1800" dirty="0">
                <a:solidFill>
                  <a:schemeClr val="tx1"/>
                </a:solidFill>
              </a:rPr>
              <a:t>high </a:t>
            </a:r>
            <a:r>
              <a:rPr lang="en-IN" sz="1800" dirty="0" smtClean="0">
                <a:solidFill>
                  <a:schemeClr val="tx1"/>
                </a:solidFill>
              </a:rPr>
              <a:t>fan-out </a:t>
            </a:r>
            <a:r>
              <a:rPr lang="en-IN" sz="1800" dirty="0">
                <a:solidFill>
                  <a:schemeClr val="tx1"/>
                </a:solidFill>
              </a:rPr>
              <a:t>nets for better timing and reduced congestion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3.graywolf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Placement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Places </a:t>
            </a:r>
            <a:r>
              <a:rPr lang="en-IN" sz="1800" dirty="0">
                <a:solidFill>
                  <a:schemeClr val="tx1"/>
                </a:solidFill>
              </a:rPr>
              <a:t>standard cells; minimizes wire length and congestion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4.qrouter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Detailed Routing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Connects </a:t>
            </a:r>
            <a:r>
              <a:rPr lang="en-IN" sz="1800" dirty="0">
                <a:solidFill>
                  <a:schemeClr val="tx1"/>
                </a:solidFill>
              </a:rPr>
              <a:t>cells with metal layers; ensures DRC compliance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5.magic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VLSI Layout Tool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Layout </a:t>
            </a:r>
            <a:r>
              <a:rPr lang="en-IN" sz="1800" dirty="0">
                <a:solidFill>
                  <a:schemeClr val="tx1"/>
                </a:solidFill>
              </a:rPr>
              <a:t>editing/visualization; DRC and LVS verification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6.netgen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- </a:t>
            </a:r>
            <a:r>
              <a:rPr lang="en-IN" sz="1800" b="1" dirty="0">
                <a:solidFill>
                  <a:schemeClr val="tx1"/>
                </a:solidFill>
              </a:rPr>
              <a:t>Layout vs. Schematic (LVS)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Compares </a:t>
            </a:r>
            <a:r>
              <a:rPr lang="en-IN" sz="1800" dirty="0">
                <a:solidFill>
                  <a:schemeClr val="tx1"/>
                </a:solidFill>
              </a:rPr>
              <a:t>layout with schematic; identifies discrepancies</a:t>
            </a:r>
            <a:r>
              <a:rPr lang="en-IN" sz="1800" dirty="0" smtClean="0">
                <a:solidFill>
                  <a:schemeClr val="tx1"/>
                </a:solidFill>
              </a:rPr>
              <a:t>.</a:t>
            </a:r>
          </a:p>
          <a:p>
            <a:pPr marL="0" lvl="1" indent="0">
              <a:buNone/>
            </a:pPr>
            <a:endParaRPr lang="en-IN" sz="1800" dirty="0">
              <a:solidFill>
                <a:schemeClr val="tx1"/>
              </a:solidFill>
            </a:endParaRPr>
          </a:p>
          <a:p>
            <a:r>
              <a:rPr lang="en-IN" sz="1800" b="1" dirty="0" smtClean="0">
                <a:solidFill>
                  <a:schemeClr val="tx1"/>
                </a:solidFill>
              </a:rPr>
              <a:t>7.OpenTimer </a:t>
            </a:r>
            <a:r>
              <a:rPr lang="en-IN" sz="1800" b="1" dirty="0">
                <a:solidFill>
                  <a:schemeClr val="tx1"/>
                </a:solidFill>
              </a:rPr>
              <a:t>and OpenSTA</a:t>
            </a:r>
            <a:r>
              <a:rPr lang="en-IN" sz="1800" dirty="0">
                <a:solidFill>
                  <a:schemeClr val="tx1"/>
                </a:solidFill>
              </a:rPr>
              <a:t> - </a:t>
            </a:r>
            <a:r>
              <a:rPr lang="en-IN" sz="1800" b="1" dirty="0">
                <a:solidFill>
                  <a:schemeClr val="tx1"/>
                </a:solidFill>
              </a:rPr>
              <a:t>Static Timing Analysis (STA) Tools</a:t>
            </a:r>
            <a:endParaRPr lang="en-IN" sz="18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IN" sz="1800" dirty="0" smtClean="0">
                <a:solidFill>
                  <a:schemeClr val="tx1"/>
                </a:solidFill>
              </a:rPr>
              <a:t>    Ensures </a:t>
            </a:r>
            <a:r>
              <a:rPr lang="en-IN" sz="1800" dirty="0">
                <a:solidFill>
                  <a:schemeClr val="tx1"/>
                </a:solidFill>
              </a:rPr>
              <a:t>design meets timing requirements; identifies critical paths.</a:t>
            </a:r>
          </a:p>
        </p:txBody>
      </p:sp>
    </p:spTree>
    <p:extLst>
      <p:ext uri="{BB962C8B-B14F-4D97-AF65-F5344CB8AC3E}">
        <p14:creationId xmlns:p14="http://schemas.microsoft.com/office/powerpoint/2010/main" val="34633897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{DD3E0539-206A-4B1A-B5A0-AAF2CDE9E267}tf78438558_win32</Template>
  <TotalTime>170</TotalTime>
  <Words>511</Words>
  <Application>Microsoft Office PowerPoint</Application>
  <PresentationFormat>Widescreen</PresentationFormat>
  <Paragraphs>146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 Display</vt:lpstr>
      <vt:lpstr>Arial</vt:lpstr>
      <vt:lpstr>Arial Black</vt:lpstr>
      <vt:lpstr>Calibri</vt:lpstr>
      <vt:lpstr>Sabon Next LT</vt:lpstr>
      <vt:lpstr>Custom</vt:lpstr>
      <vt:lpstr>Installation Process for VSDFlow</vt:lpstr>
      <vt:lpstr>Introduction </vt:lpstr>
      <vt:lpstr>PowerPoint Presentation</vt:lpstr>
      <vt:lpstr>UPDATING UBUNTU </vt:lpstr>
      <vt:lpstr>Git installation and Repository cloning</vt:lpstr>
      <vt:lpstr>installation</vt:lpstr>
      <vt:lpstr>Verification and Testing</vt:lpstr>
      <vt:lpstr>PowerPoint Presentation</vt:lpstr>
      <vt:lpstr>Overview of vsdFlow Tools</vt:lpstr>
      <vt:lpstr>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Process for VSDFlow on Ubuntu Using a Virtual Machine</dc:title>
  <dc:subject/>
  <dc:creator>shahid chopda</dc:creator>
  <cp:lastModifiedBy>Admin</cp:lastModifiedBy>
  <cp:revision>117</cp:revision>
  <dcterms:created xsi:type="dcterms:W3CDTF">2024-07-15T14:24:23Z</dcterms:created>
  <dcterms:modified xsi:type="dcterms:W3CDTF">2024-07-16T03:02:50Z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